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9298DE-510E-4D98-B47F-26C344E5A06D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90FA37-9F22-4BB4-8640-A5E967348F4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0"/>
            <a:ext cx="8458200" cy="122237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The Telegraph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486400"/>
            <a:ext cx="3124200" cy="9144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  <a:ea typeface="Batang" pitchFamily="18" charset="-127"/>
              </a:rPr>
              <a:t>By: Luke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  <a:ea typeface="Batang" pitchFamily="18" charset="-127"/>
              </a:rPr>
              <a:t>Arizin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  <a:latin typeface="Bell MT" pitchFamily="18" charset="0"/>
              <a:ea typeface="Batang" pitchFamily="18" charset="-127"/>
            </a:endParaRPr>
          </a:p>
          <a:p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  <a:ea typeface="Batang" pitchFamily="18" charset="-127"/>
              </a:rPr>
              <a:t>Becca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  <a:ea typeface="Batang" pitchFamily="18" charset="-127"/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Bell MT" pitchFamily="18" charset="0"/>
                <a:ea typeface="Batang" pitchFamily="18" charset="-127"/>
              </a:rPr>
              <a:t>Leppert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Bell MT" pitchFamily="18" charset="0"/>
              <a:ea typeface="Batang" pitchFamily="18" charset="-127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143000"/>
            <a:ext cx="3959320" cy="23755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5373670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9431" y="381000"/>
            <a:ext cx="5181600" cy="838200"/>
          </a:xfrm>
        </p:spPr>
        <p:txBody>
          <a:bodyPr/>
          <a:lstStyle/>
          <a:p>
            <a:r>
              <a:rPr lang="en-US" dirty="0" smtClean="0"/>
              <a:t>Samuel Morse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517" y="1219200"/>
            <a:ext cx="7696200" cy="55062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1832- </a:t>
            </a:r>
            <a:r>
              <a:rPr lang="en-US" dirty="0"/>
              <a:t>Samuel Morse came up with his idea of the electromagnetic telegraph and began early developments of the </a:t>
            </a:r>
            <a:r>
              <a:rPr lang="en-US" dirty="0" smtClean="0"/>
              <a:t>invention</a:t>
            </a:r>
          </a:p>
          <a:p>
            <a:endParaRPr lang="en-US" dirty="0" smtClean="0"/>
          </a:p>
          <a:p>
            <a:r>
              <a:rPr lang="en-US" dirty="0" smtClean="0"/>
              <a:t>November </a:t>
            </a:r>
            <a:r>
              <a:rPr lang="en-US" dirty="0"/>
              <a:t>of </a:t>
            </a:r>
            <a:r>
              <a:rPr lang="en-US" dirty="0" smtClean="0"/>
              <a:t>1837- </a:t>
            </a:r>
            <a:r>
              <a:rPr lang="en-US" dirty="0"/>
              <a:t>Morse was able to send a telegraph from </a:t>
            </a:r>
            <a:r>
              <a:rPr lang="en-US" dirty="0" smtClean="0"/>
              <a:t>10 </a:t>
            </a:r>
            <a:r>
              <a:rPr lang="en-US" dirty="0"/>
              <a:t>miles </a:t>
            </a:r>
            <a:r>
              <a:rPr lang="en-US" dirty="0" smtClean="0"/>
              <a:t>away</a:t>
            </a:r>
          </a:p>
          <a:p>
            <a:endParaRPr lang="en-US" dirty="0" smtClean="0"/>
          </a:p>
          <a:p>
            <a:r>
              <a:rPr lang="en-US" dirty="0" smtClean="0"/>
              <a:t>September 28, 1837- Morse </a:t>
            </a:r>
            <a:r>
              <a:rPr lang="en-US" dirty="0"/>
              <a:t>filed to receive a patent for his telegraph </a:t>
            </a:r>
            <a:r>
              <a:rPr lang="en-US" dirty="0" smtClean="0"/>
              <a:t>invention, which he received in 1840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76200"/>
            <a:ext cx="1454150" cy="209397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915704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838200"/>
          </a:xfrm>
        </p:spPr>
        <p:txBody>
          <a:bodyPr/>
          <a:lstStyle/>
          <a:p>
            <a:r>
              <a:rPr lang="en-US" dirty="0" smtClean="0"/>
              <a:t>The invention grows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>
            <a:normAutofit/>
          </a:bodyPr>
          <a:lstStyle/>
          <a:p>
            <a:r>
              <a:rPr lang="en-US" dirty="0" smtClean="0"/>
              <a:t>1846- many </a:t>
            </a:r>
            <a:r>
              <a:rPr lang="en-US" dirty="0"/>
              <a:t>telegraph lines are extended and new </a:t>
            </a:r>
            <a:r>
              <a:rPr lang="en-US" dirty="0" smtClean="0"/>
              <a:t>companies </a:t>
            </a:r>
            <a:r>
              <a:rPr lang="en-US" dirty="0"/>
              <a:t>are created all </a:t>
            </a:r>
            <a:r>
              <a:rPr lang="en-US" dirty="0" smtClean="0"/>
              <a:t>over; competition </a:t>
            </a:r>
            <a:r>
              <a:rPr lang="en-US" dirty="0"/>
              <a:t>increases </a:t>
            </a:r>
            <a:endParaRPr lang="en-US" dirty="0" smtClean="0"/>
          </a:p>
          <a:p>
            <a:r>
              <a:rPr lang="en-US" smtClean="0"/>
              <a:t>1857- Morse worked </a:t>
            </a:r>
            <a:r>
              <a:rPr lang="en-US" dirty="0"/>
              <a:t>with Cyrus Field to put the first telegraph cable under the ocean from North America </a:t>
            </a:r>
            <a:r>
              <a:rPr lang="en-US"/>
              <a:t>to </a:t>
            </a:r>
            <a:r>
              <a:rPr lang="en-US" smtClean="0"/>
              <a:t>Europe; after </a:t>
            </a:r>
            <a:r>
              <a:rPr lang="en-US" dirty="0"/>
              <a:t>many tries, they succeed </a:t>
            </a:r>
            <a:r>
              <a:rPr lang="en-US"/>
              <a:t>in </a:t>
            </a:r>
            <a:r>
              <a:rPr lang="en-US" smtClean="0"/>
              <a:t>1858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1502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</TotalTime>
  <Words>111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Trek</vt:lpstr>
      <vt:lpstr>The Telegraph</vt:lpstr>
      <vt:lpstr>Samuel Morse</vt:lpstr>
      <vt:lpstr>The invention grows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Telegraph</dc:title>
  <dc:creator>Rebecca Leppert</dc:creator>
  <cp:lastModifiedBy>Rebecca Leppert</cp:lastModifiedBy>
  <cp:revision>2</cp:revision>
  <dcterms:created xsi:type="dcterms:W3CDTF">2012-12-10T15:30:30Z</dcterms:created>
  <dcterms:modified xsi:type="dcterms:W3CDTF">2012-12-10T15:47:56Z</dcterms:modified>
</cp:coreProperties>
</file>